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87" r:id="rId3"/>
    <p:sldId id="288" r:id="rId4"/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20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8" Type="http://schemas.openxmlformats.org/officeDocument/2006/relationships/tags" Target="tags/tag1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D41ED-28E3-4B89-A51E-C49D4E2DB0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7489-3EC6-49C1-987C-CC75E5449E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D41ED-28E3-4B89-A51E-C49D4E2DB0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7489-3EC6-49C1-987C-CC75E5449E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D41ED-28E3-4B89-A51E-C49D4E2DB0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7489-3EC6-49C1-987C-CC75E5449E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D41ED-28E3-4B89-A51E-C49D4E2DB0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7489-3EC6-49C1-987C-CC75E5449E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D41ED-28E3-4B89-A51E-C49D4E2DB0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7489-3EC6-49C1-987C-CC75E5449E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D41ED-28E3-4B89-A51E-C49D4E2DB0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7489-3EC6-49C1-987C-CC75E5449E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D41ED-28E3-4B89-A51E-C49D4E2DB0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7489-3EC6-49C1-987C-CC75E5449E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D41ED-28E3-4B89-A51E-C49D4E2DB0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7489-3EC6-49C1-987C-CC75E5449E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D41ED-28E3-4B89-A51E-C49D4E2DB0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7489-3EC6-49C1-987C-CC75E5449E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D41ED-28E3-4B89-A51E-C49D4E2DB0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7489-3EC6-49C1-987C-CC75E5449E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D41ED-28E3-4B89-A51E-C49D4E2DB0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7489-3EC6-49C1-987C-CC75E5449E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CD41ED-28E3-4B89-A51E-C49D4E2DB0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1D7489-3EC6-49C1-987C-CC75E5449ED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1" Type="http://schemas.openxmlformats.org/officeDocument/2006/relationships/image" Target="../media/image3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72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35" y="0"/>
            <a:ext cx="12190095" cy="685800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716915" y="2449195"/>
            <a:ext cx="5986780" cy="16211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03250" y="2037715"/>
            <a:ext cx="7940675" cy="51295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6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共识机制</a:t>
            </a:r>
            <a:endParaRPr lang="zh-CN" altLang="en-US" sz="6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</a:t>
            </a:r>
            <a:r>
              <a:rPr lang="zh-CN" altLang="en-US"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共识协议Paxos</a:t>
            </a:r>
            <a:endParaRPr lang="zh-CN" altLang="en-US" sz="4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355600" y="386715"/>
            <a:ext cx="3484245" cy="5994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"/>
            <a:ext cx="12192000" cy="68575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3"/>
            <a:ext cx="12192000" cy="685543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" y="0"/>
            <a:ext cx="1218618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8"/>
            <a:ext cx="12192000" cy="685552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" y="0"/>
            <a:ext cx="1218919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" y="0"/>
            <a:ext cx="1218642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" y="0"/>
            <a:ext cx="1218779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" y="0"/>
            <a:ext cx="1218753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" y="0"/>
            <a:ext cx="1219086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2"/>
            <a:ext cx="12192000" cy="685599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2"/>
            <a:ext cx="12192000" cy="68563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" y="0"/>
            <a:ext cx="1218760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5"/>
            <a:ext cx="12192000" cy="685638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" y="0"/>
            <a:ext cx="1218917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5"/>
            <a:ext cx="12192000" cy="685602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" y="0"/>
            <a:ext cx="1218638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" y="0"/>
            <a:ext cx="121891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7"/>
            <a:ext cx="12192000" cy="685526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"/>
            <a:ext cx="12192000" cy="685664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"/>
            <a:ext cx="12192000" cy="685485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6936.jpg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35" y="0"/>
            <a:ext cx="12191365" cy="6858635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3259455" y="5500370"/>
            <a:ext cx="2837180" cy="6000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" y="0"/>
            <a:ext cx="1218899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" y="0"/>
            <a:ext cx="1218875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" y="0"/>
            <a:ext cx="121912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" y="0"/>
            <a:ext cx="1219052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"/>
            <a:ext cx="12192000" cy="685672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" y="0"/>
            <a:ext cx="12190473" cy="6858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N2M5MTEwMDYzM2Q2ZGRjY2FjNjMzZThkYzI4MDQyMjk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</Words>
  <Application>WPS 演示</Application>
  <PresentationFormat>宽屏</PresentationFormat>
  <Paragraphs>3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1" baseType="lpstr">
      <vt:lpstr>Arial</vt:lpstr>
      <vt:lpstr>宋体</vt:lpstr>
      <vt:lpstr>Wingdings</vt:lpstr>
      <vt:lpstr>微软雅黑</vt:lpstr>
      <vt:lpstr>Arial Unicode MS</vt:lpstr>
      <vt:lpstr>等线 Light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he bo</dc:creator>
  <cp:lastModifiedBy>世界之大</cp:lastModifiedBy>
  <cp:revision>6</cp:revision>
  <dcterms:created xsi:type="dcterms:W3CDTF">2024-05-08T13:40:00Z</dcterms:created>
  <dcterms:modified xsi:type="dcterms:W3CDTF">2024-05-08T15:15:29Z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CC9DB516C1D145658F615ECBFB54A244_12</vt:lpwstr>
  </property>
  <property fmtid="{D5CDD505-2E9C-101B-9397-08002B2CF9AE}" pid="3" name="KSOProductBuildVer">
    <vt:lpwstr>2052-12.1.0.16729</vt:lpwstr>
  </property>
</Properties>
</file>